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MINHA PEQUENINA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573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PEQUENINA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573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pequenina luz </a:t>
            </a:r>
          </a:p>
          <a:p>
            <a:r>
              <a:rPr lang="pt-BR" dirty="0"/>
              <a:t>Vou deixar brilhar; </a:t>
            </a:r>
          </a:p>
          <a:p>
            <a:r>
              <a:rPr lang="pt-BR" dirty="0"/>
              <a:t>Minha pequenina luz </a:t>
            </a:r>
          </a:p>
          <a:p>
            <a:r>
              <a:rPr lang="pt-BR" dirty="0"/>
              <a:t>Vou deixar brilhar, </a:t>
            </a:r>
          </a:p>
          <a:p>
            <a:r>
              <a:rPr lang="pt-BR" dirty="0"/>
              <a:t>Brilhar, brilhar, brilhar.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PEQUENINA LUZ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573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B83C86-02E6-4235-843D-6A16C85AF6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jamais se apagará, </a:t>
            </a:r>
          </a:p>
          <a:p>
            <a:r>
              <a:rPr lang="pt-BR" dirty="0"/>
              <a:t>Vou deixar brilhar; </a:t>
            </a:r>
          </a:p>
          <a:p>
            <a:r>
              <a:rPr lang="pt-BR" dirty="0"/>
              <a:t>E jamais se apagará, </a:t>
            </a:r>
          </a:p>
          <a:p>
            <a:r>
              <a:rPr lang="pt-BR" dirty="0"/>
              <a:t>Vou deixar brilhar, </a:t>
            </a:r>
          </a:p>
          <a:p>
            <a:r>
              <a:rPr lang="pt-BR" dirty="0"/>
              <a:t>Brilhar, brilhar, brilhar.</a:t>
            </a:r>
          </a:p>
        </p:txBody>
      </p:sp>
    </p:spTree>
    <p:extLst>
      <p:ext uri="{BB962C8B-B14F-4D97-AF65-F5344CB8AC3E}">
        <p14:creationId xmlns:p14="http://schemas.microsoft.com/office/powerpoint/2010/main" val="2632943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1709</TotalTime>
  <Words>56</Words>
  <Application>Microsoft Office PowerPoint</Application>
  <PresentationFormat>Apresentação na tela (16:9)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MINHA PEQUENINA LUZ</vt:lpstr>
      <vt:lpstr>MINHA PEQUENINA LUZ</vt:lpstr>
      <vt:lpstr>MINHA PEQUENINA LUZ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21</cp:revision>
  <dcterms:created xsi:type="dcterms:W3CDTF">2019-03-12T19:19:25Z</dcterms:created>
  <dcterms:modified xsi:type="dcterms:W3CDTF">2019-06-12T23:24:27Z</dcterms:modified>
</cp:coreProperties>
</file>

<file path=docProps/thumbnail.jpeg>
</file>